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1502" r:id="rId2"/>
    <p:sldId id="1503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F13383-768D-43E5-B4A1-8F278EC13EF3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BF08FD-7479-4C23-BCF5-5091B41BE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814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7549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7549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300E1B-5EBD-4EED-937C-D90D649B284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7549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5554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7549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7549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300E1B-5EBD-4EED-937C-D90D649B284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7549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6472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AEB25-8627-4957-B21E-045387C00B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E7D068-06C0-4418-8D82-AC0796CD8E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FE233B-470E-4952-8E88-731E3EF97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06DA4-8C25-4561-B750-020A725DA33B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B51BFA-BC8B-4CA0-A33B-DFCAA4F87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C1B13-C9CB-4C32-9AD9-61361ECDB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6AA98-EF71-4F30-939F-4B9EA978D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727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9844C-99D4-4288-ACCF-A1FBEBB3A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3E2F7A-E541-44B5-90A8-CC3B1174E3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A89B7-2842-49BD-A240-D76E1E6CA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06DA4-8C25-4561-B750-020A725DA33B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C603A6-A717-47F6-8C5C-9E65C45BD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E91C3F-1447-4670-B58D-C804ECF49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6AA98-EF71-4F30-939F-4B9EA978D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979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54E93A-EA6C-4AB8-8BB8-65B7482BBF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3ADD5E-9672-4250-9BF0-22AFDB086B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0F3E27-8E56-4ED1-A0C1-C4D019EE4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06DA4-8C25-4561-B750-020A725DA33B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0A1774-2B1A-4FC4-9A32-E835C85CD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E39857-A5B6-48AA-A89A-D513000BC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6AA98-EF71-4F30-939F-4B9EA978D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407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455DE61-7BAA-CB42-92DB-BF66B9C21FF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sz="800">
              <a:solidFill>
                <a:srgbClr val="535B5E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0D3B10-627D-5749-909B-88FADE94F9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9A51D0-246E-B14B-8006-133E165A8B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FCBC1F-5EDE-B046-B638-0A973F6EF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8194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25D4D-B27D-49A1-A421-B9B20DB99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860FA-CA88-47DB-B06F-22A10AEF03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38E90-105B-46E1-8D1E-81905D2BF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06DA4-8C25-4561-B750-020A725DA33B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9EAB5F-1FB7-4087-9DA7-1B27F5A27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4B6F5E-D881-4132-BE8B-6D0062C4C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6AA98-EF71-4F30-939F-4B9EA978D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638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38C74-71E8-4F22-9F4E-7E06DCAF8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0FE50C-1163-4006-93A6-9046B8AF46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6C1FCD-A89E-4C3E-95D7-64121B436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06DA4-8C25-4561-B750-020A725DA33B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31B864-BC2B-498F-AF13-B312A7EDB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CBD33-C13E-43AC-A110-6A8808717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6AA98-EF71-4F30-939F-4B9EA978D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647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C1DA0-DA25-4C62-AEB3-1549AC8C6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3A1B8-7013-48B7-836A-A8D1F07F5D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5959AD-6E23-4EEF-AF1F-0AC3129019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ED3E2C-277D-4EB1-A874-FB6C9688F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06DA4-8C25-4561-B750-020A725DA33B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CBF75B-51A1-4ED0-9A43-BBF92C383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66C63D-D8F3-4093-AC10-E36DF780B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6AA98-EF71-4F30-939F-4B9EA978D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21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286C8-241F-4431-A846-8AAF7CA72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036DDF-823E-40EC-9A96-7098F0F76E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49B873-6276-4B4C-8A18-B21165B86A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420AC9-971C-4AA2-B99C-DC86D75442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8D8DB1-1CB9-41F9-B63C-CFF7CAC018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AAF994-0997-4BA7-BC56-60359881A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06DA4-8C25-4561-B750-020A725DA33B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FC188C-BA87-4ECF-8614-3FDC2EFA3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EC2442-3422-424D-92FB-884ED26A8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6AA98-EF71-4F30-939F-4B9EA978D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75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AED04-19ED-4A31-B66B-91A809FBD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9100E9-42BC-4523-95A8-E4DA779F9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06DA4-8C25-4561-B750-020A725DA33B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79193F-920C-4357-967F-8297A3A9A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12CF27-2CB1-49A9-B3A1-8C58FE041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6AA98-EF71-4F30-939F-4B9EA978D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546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34AA72-5FB5-45D4-8F07-DE94D924E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06DA4-8C25-4561-B750-020A725DA33B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BBD74B-E961-41DA-A873-C8F49EDB8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18B247-B9FB-4C61-BBBF-FA4246FF0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6AA98-EF71-4F30-939F-4B9EA978D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10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6D9C7-A86B-4951-BBF9-0E8DC2074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DBE0BC-15A9-42F5-894A-126E03312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BBB0E6-43B1-4BB2-9637-74F85C22CF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2802EF-7486-4E63-8BD4-BDE6CDF2C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06DA4-8C25-4561-B750-020A725DA33B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90C7FA-8CD6-465E-AE65-BC8BCFA76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242C3F-5A97-4428-B3E6-5F5B32C1D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6AA98-EF71-4F30-939F-4B9EA978D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549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180D7-5824-468E-9604-E59D974B0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79563D-1A53-4C22-9AC2-A20CBA3799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3DD26F-1253-4E09-8E23-1956243E9A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A893D3-B9EA-452D-9231-9B42DA3F7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06DA4-8C25-4561-B750-020A725DA33B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200AC8-F1EE-4D8A-A098-775693116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8F40C4-1656-4958-84A3-2720184AB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6AA98-EF71-4F30-939F-4B9EA978D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945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6C34A7-5637-4482-BCB8-4C2A4715E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22D733-2687-47A9-A737-D73E03BCF9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12107E-9780-4CD4-8895-C27C857BA2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06DA4-8C25-4561-B750-020A725DA33B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9D5A2E-A80E-4F07-9BA2-482117D140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6DACC-C996-4E2D-A89D-8C69644A77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6AA98-EF71-4F30-939F-4B9EA978D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60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cattendee.abstractsonline.com/meeting/9307/Presentation/3942" TargetMode="Externa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7699CD5B-527A-4D75-B7BC-D32606A13FE3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91"/>
          <a:stretch/>
        </p:blipFill>
        <p:spPr>
          <a:xfrm>
            <a:off x="6186508" y="2068143"/>
            <a:ext cx="5987736" cy="359733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A94668-733E-4E4E-AF05-C4C5F1B0D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940" y="259977"/>
            <a:ext cx="8421173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Posters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86728983-6C6F-4BBB-A5D7-F884DA1143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1104" y="6428233"/>
            <a:ext cx="7702296" cy="221360"/>
          </a:xfrm>
        </p:spPr>
        <p:txBody>
          <a:bodyPr/>
          <a:lstStyle/>
          <a:p>
            <a:pPr marL="0" marR="0" lvl="0" indent="0" algn="l" defTabSz="7549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535B5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©2020 PSAV. Proprietary and Confidential Information – Not For Further Distribution.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02246354-F405-4FFE-B105-FEECFF79B7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7549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9A51D0-246E-B14B-8006-133E165A8B0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7549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24315F-4F8A-4601-BF14-F5B8CDD88BD2}"/>
              </a:ext>
            </a:extLst>
          </p:cNvPr>
          <p:cNvSpPr txBox="1"/>
          <p:nvPr/>
        </p:nvSpPr>
        <p:spPr>
          <a:xfrm>
            <a:off x="0" y="1173625"/>
            <a:ext cx="12192000" cy="437321"/>
          </a:xfrm>
          <a:prstGeom prst="rect">
            <a:avLst/>
          </a:prstGeom>
          <a:solidFill>
            <a:srgbClr val="001919"/>
          </a:solidFill>
        </p:spPr>
        <p:txBody>
          <a:bodyPr wrap="square" lIns="0" tIns="0" rIns="0" bIns="0" rtlCol="0" anchor="ctr">
            <a:noAutofit/>
          </a:bodyPr>
          <a:lstStyle/>
          <a:p>
            <a:pPr marL="377464" marR="0" lvl="1" indent="0" algn="l" defTabSz="754927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>
                <a:tab pos="228600" algn="l"/>
              </a:tabLst>
              <a:defRPr/>
            </a:pPr>
            <a:endParaRPr kumimoji="0" lang="en-US" sz="11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5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A0C8F92A-2C05-44B3-B1A9-353D896969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3" r="1447"/>
          <a:stretch/>
        </p:blipFill>
        <p:spPr>
          <a:xfrm>
            <a:off x="37988" y="2032278"/>
            <a:ext cx="6058012" cy="366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683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94668-733E-4E4E-AF05-C4C5F1B0D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940" y="259977"/>
            <a:ext cx="8421173" cy="609600"/>
          </a:xfrm>
        </p:spPr>
        <p:txBody>
          <a:bodyPr>
            <a:normAutofit fontScale="90000"/>
          </a:bodyPr>
          <a:lstStyle/>
          <a:p>
            <a:r>
              <a:rPr lang="en-US"/>
              <a:t>Posters</a:t>
            </a:r>
            <a:endParaRPr lang="en-US" dirty="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86728983-6C6F-4BBB-A5D7-F884DA1143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1104" y="6428233"/>
            <a:ext cx="7702296" cy="221360"/>
          </a:xfrm>
        </p:spPr>
        <p:txBody>
          <a:bodyPr/>
          <a:lstStyle/>
          <a:p>
            <a:pPr marL="0" marR="0" lvl="0" indent="0" algn="l" defTabSz="7549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535B5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©2020 PSAV. Proprietary and Confidential Information – Not For Further Distribution.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02246354-F405-4FFE-B105-FEECFF79B7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7549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9A51D0-246E-B14B-8006-133E165A8B0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7549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Content Placeholder 21">
            <a:extLst>
              <a:ext uri="{FF2B5EF4-FFF2-40B4-BE49-F238E27FC236}">
                <a16:creationId xmlns:a16="http://schemas.microsoft.com/office/drawing/2014/main" id="{9CA2D0F6-2FBD-493D-94BC-637ABA510E11}"/>
              </a:ext>
            </a:extLst>
          </p:cNvPr>
          <p:cNvSpPr txBox="1">
            <a:spLocks/>
          </p:cNvSpPr>
          <p:nvPr/>
        </p:nvSpPr>
        <p:spPr>
          <a:xfrm>
            <a:off x="409442" y="1914994"/>
            <a:ext cx="5587893" cy="2503307"/>
          </a:xfrm>
          <a:prstGeom prst="rect">
            <a:avLst/>
          </a:prstGeom>
        </p:spPr>
        <p:txBody>
          <a:bodyPr lIns="91440" tIns="45720" rIns="91440" bIns="45720" numCol="1" anchor="t"/>
          <a:lstStyle>
            <a:lvl1pPr marL="0" indent="0" algn="l" defTabSz="49924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62"/>
              </a:spcAft>
              <a:buFontTx/>
              <a:buNone/>
              <a:defRPr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26931" indent="-226931" algn="l" defTabSz="499249" rtl="0" eaLnBrk="1" latinLnBrk="0" hangingPunct="1">
              <a:lnSpc>
                <a:spcPts val="1787"/>
              </a:lnSpc>
              <a:spcBef>
                <a:spcPts val="0"/>
              </a:spcBef>
              <a:spcAft>
                <a:spcPts val="1059"/>
              </a:spcAft>
              <a:buClr>
                <a:schemeClr val="accent1"/>
              </a:buClr>
              <a:buSzPct val="100000"/>
              <a:buFont typeface="Apple SD Gothic Neo Regular" panose="02000300000000000000" pitchFamily="2" charset="-127"/>
              <a:buChar char="◼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360000" indent="-180000" algn="l" defTabSz="49924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62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540000" indent="-180000" algn="l" defTabSz="49924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62"/>
              </a:spcAft>
              <a:buClr>
                <a:srgbClr val="FFD370"/>
              </a:buClr>
              <a:buSzPct val="100000"/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720000" indent="-180000" algn="l" defTabSz="499249" rtl="0" eaLnBrk="1" latinLnBrk="0" hangingPunct="1">
              <a:lnSpc>
                <a:spcPct val="100000"/>
              </a:lnSpc>
              <a:spcBef>
                <a:spcPts val="199"/>
              </a:spcBef>
              <a:spcAft>
                <a:spcPts val="662"/>
              </a:spcAft>
              <a:buClr>
                <a:srgbClr val="D9DBDC"/>
              </a:buClr>
              <a:buSzPct val="100000"/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0" indent="0" algn="l" defTabSz="499249" rtl="0" eaLnBrk="1" latinLnBrk="0" hangingPunct="1">
              <a:lnSpc>
                <a:spcPct val="100000"/>
              </a:lnSpc>
              <a:spcBef>
                <a:spcPts val="218"/>
              </a:spcBef>
              <a:spcAft>
                <a:spcPts val="218"/>
              </a:spcAft>
              <a:buFont typeface="Arial" panose="020B0604020202020204" pitchFamily="34" charset="0"/>
              <a:buNone/>
              <a:defRPr sz="983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499249" rtl="0" eaLnBrk="1" latinLnBrk="0" hangingPunct="1">
              <a:lnSpc>
                <a:spcPct val="100000"/>
              </a:lnSpc>
              <a:spcBef>
                <a:spcPts val="218"/>
              </a:spcBef>
              <a:spcAft>
                <a:spcPts val="218"/>
              </a:spcAft>
              <a:buFontTx/>
              <a:buNone/>
              <a:defRPr sz="983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499249" rtl="0" eaLnBrk="1" latinLnBrk="0" hangingPunct="1">
              <a:lnSpc>
                <a:spcPct val="100000"/>
              </a:lnSpc>
              <a:spcBef>
                <a:spcPts val="218"/>
              </a:spcBef>
              <a:spcAft>
                <a:spcPts val="218"/>
              </a:spcAft>
              <a:buFont typeface="Arial" panose="020B0604020202020204" pitchFamily="34" charset="0"/>
              <a:buNone/>
              <a:defRPr sz="983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499249" rtl="0" eaLnBrk="1" latinLnBrk="0" hangingPunct="1">
              <a:lnSpc>
                <a:spcPct val="100000"/>
              </a:lnSpc>
              <a:spcBef>
                <a:spcPts val="218"/>
              </a:spcBef>
              <a:spcAft>
                <a:spcPts val="218"/>
              </a:spcAft>
              <a:buFont typeface="Arial" panose="020B0604020202020204" pitchFamily="34" charset="0"/>
              <a:buNone/>
              <a:defRPr sz="983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99249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/>
              </a:rPr>
              <a:t>Sample with Abstract Details:</a:t>
            </a:r>
          </a:p>
          <a:p>
            <a:pPr marL="0" marR="0" lvl="0" indent="0" algn="l" defTabSz="499249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Text, Graphics, Video</a:t>
            </a:r>
          </a:p>
        </p:txBody>
      </p:sp>
      <p:pic>
        <p:nvPicPr>
          <p:cNvPr id="10" name="Picture 9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FEC6977B-F98A-4C20-A804-F3F2E7C394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80" b="-259"/>
          <a:stretch/>
        </p:blipFill>
        <p:spPr>
          <a:xfrm>
            <a:off x="4793069" y="2388870"/>
            <a:ext cx="5587893" cy="4354264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227CB1-5603-49D7-AF20-53B869A6B13B}"/>
              </a:ext>
            </a:extLst>
          </p:cNvPr>
          <p:cNvSpPr txBox="1"/>
          <p:nvPr/>
        </p:nvSpPr>
        <p:spPr>
          <a:xfrm>
            <a:off x="0" y="1173625"/>
            <a:ext cx="12192000" cy="437321"/>
          </a:xfrm>
          <a:prstGeom prst="rect">
            <a:avLst/>
          </a:prstGeom>
          <a:solidFill>
            <a:srgbClr val="001919"/>
          </a:solidFill>
        </p:spPr>
        <p:txBody>
          <a:bodyPr wrap="square" lIns="0" tIns="0" rIns="0" bIns="0" rtlCol="0" anchor="ctr">
            <a:noAutofit/>
          </a:bodyPr>
          <a:lstStyle/>
          <a:p>
            <a:pPr marL="377464" marR="0" lvl="1" indent="0" algn="l" defTabSz="754927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>
                <a:tab pos="228600" algn="l"/>
              </a:tabLst>
              <a:defRPr/>
            </a:pPr>
            <a:endParaRPr kumimoji="0" lang="en-US" sz="11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Content Placeholder 21">
            <a:extLst>
              <a:ext uri="{FF2B5EF4-FFF2-40B4-BE49-F238E27FC236}">
                <a16:creationId xmlns:a16="http://schemas.microsoft.com/office/drawing/2014/main" id="{ED80C6ED-AC63-4B8F-AE3E-8D798C4A3695}"/>
              </a:ext>
            </a:extLst>
          </p:cNvPr>
          <p:cNvSpPr txBox="1">
            <a:spLocks/>
          </p:cNvSpPr>
          <p:nvPr/>
        </p:nvSpPr>
        <p:spPr>
          <a:xfrm>
            <a:off x="451104" y="2911952"/>
            <a:ext cx="5587893" cy="2503307"/>
          </a:xfrm>
          <a:prstGeom prst="rect">
            <a:avLst/>
          </a:prstGeom>
        </p:spPr>
        <p:txBody>
          <a:bodyPr numCol="1" anchor="t"/>
          <a:lstStyle>
            <a:lvl1pPr marL="0" indent="0" algn="l" defTabSz="49924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62"/>
              </a:spcAft>
              <a:buFontTx/>
              <a:buNone/>
              <a:defRPr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26931" indent="-226931" algn="l" defTabSz="499249" rtl="0" eaLnBrk="1" latinLnBrk="0" hangingPunct="1">
              <a:lnSpc>
                <a:spcPts val="1787"/>
              </a:lnSpc>
              <a:spcBef>
                <a:spcPts val="0"/>
              </a:spcBef>
              <a:spcAft>
                <a:spcPts val="1059"/>
              </a:spcAft>
              <a:buClr>
                <a:schemeClr val="accent1"/>
              </a:buClr>
              <a:buSzPct val="100000"/>
              <a:buFont typeface="Apple SD Gothic Neo Regular" panose="02000300000000000000" pitchFamily="2" charset="-127"/>
              <a:buChar char="◼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360000" indent="-180000" algn="l" defTabSz="49924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62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540000" indent="-180000" algn="l" defTabSz="49924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62"/>
              </a:spcAft>
              <a:buClr>
                <a:srgbClr val="FFD370"/>
              </a:buClr>
              <a:buSzPct val="100000"/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720000" indent="-180000" algn="l" defTabSz="499249" rtl="0" eaLnBrk="1" latinLnBrk="0" hangingPunct="1">
              <a:lnSpc>
                <a:spcPct val="100000"/>
              </a:lnSpc>
              <a:spcBef>
                <a:spcPts val="199"/>
              </a:spcBef>
              <a:spcAft>
                <a:spcPts val="662"/>
              </a:spcAft>
              <a:buClr>
                <a:srgbClr val="D9DBDC"/>
              </a:buClr>
              <a:buSzPct val="100000"/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0" indent="0" algn="l" defTabSz="499249" rtl="0" eaLnBrk="1" latinLnBrk="0" hangingPunct="1">
              <a:lnSpc>
                <a:spcPct val="100000"/>
              </a:lnSpc>
              <a:spcBef>
                <a:spcPts val="218"/>
              </a:spcBef>
              <a:spcAft>
                <a:spcPts val="218"/>
              </a:spcAft>
              <a:buFont typeface="Arial" panose="020B0604020202020204" pitchFamily="34" charset="0"/>
              <a:buNone/>
              <a:defRPr sz="983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499249" rtl="0" eaLnBrk="1" latinLnBrk="0" hangingPunct="1">
              <a:lnSpc>
                <a:spcPct val="100000"/>
              </a:lnSpc>
              <a:spcBef>
                <a:spcPts val="218"/>
              </a:spcBef>
              <a:spcAft>
                <a:spcPts val="218"/>
              </a:spcAft>
              <a:buFontTx/>
              <a:buNone/>
              <a:defRPr sz="983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499249" rtl="0" eaLnBrk="1" latinLnBrk="0" hangingPunct="1">
              <a:lnSpc>
                <a:spcPct val="100000"/>
              </a:lnSpc>
              <a:spcBef>
                <a:spcPts val="218"/>
              </a:spcBef>
              <a:spcAft>
                <a:spcPts val="218"/>
              </a:spcAft>
              <a:buFont typeface="Arial" panose="020B0604020202020204" pitchFamily="34" charset="0"/>
              <a:buNone/>
              <a:defRPr sz="983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499249" rtl="0" eaLnBrk="1" latinLnBrk="0" hangingPunct="1">
              <a:lnSpc>
                <a:spcPct val="100000"/>
              </a:lnSpc>
              <a:spcBef>
                <a:spcPts val="218"/>
              </a:spcBef>
              <a:spcAft>
                <a:spcPts val="218"/>
              </a:spcAft>
              <a:buFont typeface="Arial" panose="020B0604020202020204" pitchFamily="34" charset="0"/>
              <a:buNone/>
              <a:defRPr sz="983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99249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Sample Searchability: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B7F545F-2215-450D-A86B-63B35A3353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104" y="3363463"/>
            <a:ext cx="3371850" cy="2800350"/>
          </a:xfrm>
          <a:prstGeom prst="rect">
            <a:avLst/>
          </a:prstGeom>
        </p:spPr>
      </p:pic>
      <p:sp>
        <p:nvSpPr>
          <p:cNvPr id="14" name="Rectangle 13">
            <a:hlinkClick r:id="rId5"/>
            <a:extLst>
              <a:ext uri="{FF2B5EF4-FFF2-40B4-BE49-F238E27FC236}">
                <a16:creationId xmlns:a16="http://schemas.microsoft.com/office/drawing/2014/main" id="{38D56176-56B7-4363-B466-F8FFF3FF13DB}"/>
              </a:ext>
            </a:extLst>
          </p:cNvPr>
          <p:cNvSpPr/>
          <p:nvPr/>
        </p:nvSpPr>
        <p:spPr>
          <a:xfrm>
            <a:off x="8320248" y="1914994"/>
            <a:ext cx="2019052" cy="28219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marR="0" lvl="0" indent="0" algn="ctr" defTabSz="7549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Click to View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ePoster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0034C68-9C6E-4165-A260-89B1D7AEE5EC}"/>
              </a:ext>
            </a:extLst>
          </p:cNvPr>
          <p:cNvCxnSpPr/>
          <p:nvPr/>
        </p:nvCxnSpPr>
        <p:spPr>
          <a:xfrm>
            <a:off x="5909733" y="6595533"/>
            <a:ext cx="4826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96384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51</Words>
  <Application>Microsoft Office PowerPoint</Application>
  <PresentationFormat>Widescreen</PresentationFormat>
  <Paragraphs>12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Posters</vt:lpstr>
      <vt:lpstr>Posters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ePosters</dc:title>
  <dc:creator>Elizabeth LaChall</dc:creator>
  <cp:lastModifiedBy>Amber Blake</cp:lastModifiedBy>
  <cp:revision>7</cp:revision>
  <dcterms:created xsi:type="dcterms:W3CDTF">2020-12-02T19:21:30Z</dcterms:created>
  <dcterms:modified xsi:type="dcterms:W3CDTF">2021-01-07T20:32:55Z</dcterms:modified>
</cp:coreProperties>
</file>