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7" r:id="rId2"/>
    <p:sldId id="281" r:id="rId3"/>
    <p:sldId id="259" r:id="rId4"/>
    <p:sldId id="274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5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D3A24-A298-46B4-8E36-9F9697CC3EB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3E464-5CA7-496A-8EB8-FC5AC7C1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0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357E-FBD9-415C-9917-95E2B4BB4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C82FB-4647-43D0-94C8-D4138DC7D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2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D7992-AC07-4C39-AA14-31C10D40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D740A-0383-4DE0-A5EE-EB16D8EC9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0566D-6BEE-4D2F-9DCF-BF889952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A1-4117-4A21-B815-B820F15E7CD0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B44EC-509C-46A1-9414-F67946D7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70CA7-C852-4684-833B-8AB62A6A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B9EB-67C3-401D-AC20-0FE91D13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9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F187A4-3247-49D8-9819-FE56C2A2C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43240-11C3-4F56-A0CB-F3021A14C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DDACC-F0FB-4A95-BB02-94E817C6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754A-6409-45E8-8EAB-A725ED09D620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4F52F-8723-4A51-9CF5-8BBCDC8C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7A7A-46D5-4D8A-A24F-76C136D5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B9EB-67C3-401D-AC20-0FE91D13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S 2025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FCAB-F010-4ABD-A3A9-77351AC0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BFDA4-E04F-4EC1-AC10-5B7A71876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0EDC5-C289-4433-88BA-6F78B1AC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840A-70CD-476C-8B06-320AE7EB1FE0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AD684-49F9-4620-BB23-D1D0AAA0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D5EF9-A2F8-4C3E-9A42-515A3FC40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B9EB-67C3-401D-AC20-0FE91D13BC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1CC7E-F8F7-3D05-0D46-4A0630AF183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31193"/>
            <a:ext cx="12214461" cy="152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958A-5FCD-41D6-B6C6-5F23033C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28394-EBE5-40DB-BD13-76A837D5A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4F9CE-5E1E-40B8-BF89-1C112BC4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C1A5-F076-475A-A4D2-B8D45EA4018C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528B9-79BD-4318-8D27-6AEE5D19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38308-5B55-46D9-8A92-578F29C7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B9EB-67C3-401D-AC20-0FE91D13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BE66-A872-4FAF-9A79-C210CB88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9E84E-8791-4E6B-884D-DC9F8274F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1B3D7-E064-40B2-9EB9-6A235BB4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849F0-AC14-4DE4-B2A5-4C9642B8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8CC5-85C7-43D0-B692-112A0965E1A9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76F5F-FAA4-40A1-95C2-829580A3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37E89-7E02-4CDD-8592-1D652F23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B9EB-67C3-401D-AC20-0FE91D13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1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5FA0-D0DA-430B-B463-0C7D622A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FC77-0364-4817-8578-6A04C947B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C4777-0A3C-486B-931E-7827FF6EF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51D6C-B1F1-43B7-831C-4C2B635D7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B6B1C-52AF-4BF7-B8CA-00B76A50F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A772C-ABF0-419D-8564-5DE71E1A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550A-566A-4052-B1FB-F836974A9CA8}" type="datetime1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9F7EE1-814F-474D-AEED-195183C0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031AF-FA9E-423A-9DC1-642DC0F0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B9EB-67C3-401D-AC20-0FE91D13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0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6D4D-D3B8-4AB5-AE1F-1D5FFC63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5C320-DC20-4374-B764-024D7F00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3882-81B9-4A82-BF21-52D87D7DD0A4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71340-AC3F-4E15-B4C1-3680976B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77C20-A636-4703-AF25-75BE7E9C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B9EB-67C3-401D-AC20-0FE91D13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7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S 2025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32622D-01EF-AE5D-F137-49D9401B45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563E99E-0404-E2C1-9CFC-B45AA43BD1C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A8B9EB-67C3-401D-AC20-0FE91D13BC9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A logo with blue and grey circles&#10;&#10;Description automatically generated">
            <a:extLst>
              <a:ext uri="{FF2B5EF4-FFF2-40B4-BE49-F238E27FC236}">
                <a16:creationId xmlns:a16="http://schemas.microsoft.com/office/drawing/2014/main" id="{F0A77383-4A91-73CD-D7C6-AAD426FAEF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022" y="136525"/>
            <a:ext cx="2460978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5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AE95-699E-4486-B366-7A5C72B8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6C370-63A4-40A3-A115-5DC507C0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736B0-1C42-43F5-94D2-6BB85FCC7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53000-1A10-448A-BDCA-AE22725C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683B-D86C-441C-8947-B48F0709FD2E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B67D3-8CED-4740-8842-B308D15A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55571-6B97-452A-91D3-892F79BB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B9EB-67C3-401D-AC20-0FE91D13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9F92-30BB-457A-A529-AFD52B25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33DDC-FB8A-4AD7-B492-48EC99C06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78FC4-E8AC-4DB5-AAA3-032250E4E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76B3E-B1E9-4C58-A502-6206D6DA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F81B-3157-48E6-999C-937659AD3413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DF26A-AA6E-40B8-9936-18FC0276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9D4A3-86D5-468C-8381-A92BE948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B9EB-67C3-401D-AC20-0FE91D13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5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AA092-99D0-454F-8090-5A5633EC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4A76C-AD59-48B9-971E-ED6517936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420" y="1595037"/>
            <a:ext cx="10515600" cy="346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523A-7068-4155-BD89-9A8F0E232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8B87-0529-4CB0-9C09-21E3C1320032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CDF37-E926-4338-A844-09819A0C5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F55A-0DD9-4D5A-AB72-32E4D6F85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B9EB-67C3-401D-AC20-0FE91D13BC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89BCBBD-17C5-316A-6029-DDCF2D65930B}"/>
              </a:ext>
            </a:extLst>
          </p:cNvPr>
          <p:cNvSpPr txBox="1">
            <a:spLocks/>
          </p:cNvSpPr>
          <p:nvPr userDrawn="1"/>
        </p:nvSpPr>
        <p:spPr>
          <a:xfrm>
            <a:off x="11306758" y="6356350"/>
            <a:ext cx="62749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20308B4-AFB2-46C9-95E6-55E40214B0F1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5A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8150A5-F581-2E62-76B9-C18D35953E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6FBADF-F5E5-CC52-FCED-B77E3A3BD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80944"/>
            <a:ext cx="9144000" cy="1283836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A233E-BED4-4194-53EF-EFD71D9A2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5975"/>
            <a:ext cx="9144000" cy="1606225"/>
          </a:xfrm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+mj-lt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Picture 4" descr="A blue and white checkered pattern on a black background&#10;&#10;AI-generated content may be incorrect.">
            <a:extLst>
              <a:ext uri="{FF2B5EF4-FFF2-40B4-BE49-F238E27FC236}">
                <a16:creationId xmlns:a16="http://schemas.microsoft.com/office/drawing/2014/main" id="{36A38F4B-58E1-BA24-C5AF-28606A83BA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r="22660"/>
          <a:stretch>
            <a:fillRect/>
          </a:stretch>
        </p:blipFill>
        <p:spPr>
          <a:xfrm>
            <a:off x="-1392865" y="-1000354"/>
            <a:ext cx="9729753" cy="39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BE73-A6AC-C507-0C40-6FB7B559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4C91D-2758-E2B1-5E3D-61C6DC0F2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20" y="1595037"/>
            <a:ext cx="10515600" cy="29854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38546-E922-05AC-FC0A-3F3A2DEF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B9EB-67C3-401D-AC20-0FE91D13BC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3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9739E1-BE27-25F6-32F1-7609DC0226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r="1026" b="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2D8885-69BE-75C8-4232-8F3D4C7F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TOPIC TRANSITION 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091CA-1AA8-6DA8-7B69-C39FA680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20308B4-AFB2-46C9-95E6-55E40214B0F1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Picture 3" descr="A logo with blue and grey circles&#10;&#10;Description automatically generated">
            <a:extLst>
              <a:ext uri="{FF2B5EF4-FFF2-40B4-BE49-F238E27FC236}">
                <a16:creationId xmlns:a16="http://schemas.microsoft.com/office/drawing/2014/main" id="{0B71A23A-6B32-7DD7-7BBD-FCD018DD1DF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022" y="136525"/>
            <a:ext cx="2460978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15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D741E5-E613-8EB6-FAE2-CD2EF394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16D772-9777-C997-A511-333773EE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459804" cy="783838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8C96E-2293-7359-8BE1-1C2F7DEAF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540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6640B-95F8-3A16-2CB1-0C93AA062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540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4E179-E0CB-2A36-A4B6-7800AFEA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B9EB-67C3-401D-AC20-0FE91D13BC9A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A logo with blue and grey circles&#10;&#10;Description automatically generated">
            <a:extLst>
              <a:ext uri="{FF2B5EF4-FFF2-40B4-BE49-F238E27FC236}">
                <a16:creationId xmlns:a16="http://schemas.microsoft.com/office/drawing/2014/main" id="{B3AEAF7D-A9C4-C865-7643-2A6A23BC23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022" y="136525"/>
            <a:ext cx="2460978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7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0D32F-D85A-32FB-2E3F-74537EEAF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" r="83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D67EB-2FA3-BA5E-CE50-D28216ADDDAB}"/>
              </a:ext>
            </a:extLst>
          </p:cNvPr>
          <p:cNvSpPr txBox="1"/>
          <p:nvPr/>
        </p:nvSpPr>
        <p:spPr>
          <a:xfrm>
            <a:off x="-6094" y="325550"/>
            <a:ext cx="12198094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Thank You</a:t>
            </a:r>
            <a:endParaRPr lang="en-US" sz="8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76F14A-95F0-4167-C454-3044331704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7A8B9EB-67C3-401D-AC20-0FE91D13BC9A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B3A8991A-1477-791D-7EA4-B8959DE3A7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39" y="206075"/>
            <a:ext cx="2213115" cy="12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6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11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Office Theme</vt:lpstr>
      <vt:lpstr>Presentation Title</vt:lpstr>
      <vt:lpstr>PowerPoint Presentation</vt:lpstr>
      <vt:lpstr>TOPIC TRANSITION SLIDE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Prosek</dc:creator>
  <cp:lastModifiedBy>Paige Mooney</cp:lastModifiedBy>
  <cp:revision>69</cp:revision>
  <dcterms:created xsi:type="dcterms:W3CDTF">2022-05-11T14:14:10Z</dcterms:created>
  <dcterms:modified xsi:type="dcterms:W3CDTF">2025-11-04T17:11:24Z</dcterms:modified>
</cp:coreProperties>
</file>